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new in ICD-11 schizophrenia?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Omission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classical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schizophrenia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subtypes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De-emphasis of first-rank symptoms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Introduction of cognitive symptoms as symptoms of schizophrenia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Introduction of new symptom qualifiers (see Slide 29)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Introduction of new course specifiers (see Slide 32)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696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A47F69-CCAF-4D0B-94EA-64F5CB1767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46082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Differences – Schizophrenia</a:t>
            </a:r>
          </a:p>
        </p:txBody>
      </p:sp>
      <p:sp>
        <p:nvSpPr>
          <p:cNvPr id="46084" name="Content Placeholder 5"/>
          <p:cNvSpPr>
            <a:spLocks noGrp="1"/>
          </p:cNvSpPr>
          <p:nvPr>
            <p:ph idx="20"/>
          </p:nvPr>
        </p:nvSpPr>
        <p:spPr>
          <a:xfrm>
            <a:off x="835026" y="2170478"/>
            <a:ext cx="5419725" cy="44152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Subtypes excluded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21"/>
          </p:nvPr>
        </p:nvSpPr>
        <p:spPr>
          <a:xfrm>
            <a:off x="6129528" y="2170478"/>
            <a:ext cx="5419725" cy="4415215"/>
          </a:xfrm>
        </p:spPr>
        <p:txBody>
          <a:bodyPr>
            <a:normAutofit/>
          </a:bodyPr>
          <a:lstStyle/>
          <a:p>
            <a:pPr>
              <a:spcAft>
                <a:spcPct val="300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ym typeface="Arial" charset="0"/>
              </a:rPr>
              <a:t>Subtypes excluded but symptom qualifiers have been added (6A25):</a:t>
            </a:r>
          </a:p>
          <a:p>
            <a:pPr lvl="1"/>
            <a:r>
              <a:rPr lang="de-DE" sz="1600" dirty="0"/>
              <a:t>Omission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classical</a:t>
            </a:r>
            <a:r>
              <a:rPr lang="de-DE" sz="1600" dirty="0"/>
              <a:t> </a:t>
            </a:r>
            <a:r>
              <a:rPr lang="de-DE" sz="1600" dirty="0" err="1"/>
              <a:t>schizophrenia</a:t>
            </a:r>
            <a:r>
              <a:rPr lang="de-DE" sz="1600" dirty="0"/>
              <a:t> </a:t>
            </a:r>
            <a:r>
              <a:rPr lang="de-DE" sz="1600" dirty="0" err="1"/>
              <a:t>subtypes</a:t>
            </a:r>
            <a:r>
              <a:rPr lang="de-DE" sz="1600" dirty="0"/>
              <a:t> </a:t>
            </a:r>
            <a:endParaRPr lang="da-DK" sz="1600" dirty="0"/>
          </a:p>
          <a:p>
            <a:pPr lvl="1"/>
            <a:r>
              <a:rPr lang="en-US" sz="1600" dirty="0"/>
              <a:t>De-emphasis of first-rank symptoms</a:t>
            </a:r>
            <a:endParaRPr lang="da-DK" sz="1600" dirty="0"/>
          </a:p>
          <a:p>
            <a:pPr lvl="1"/>
            <a:r>
              <a:rPr lang="en-US" sz="1600" dirty="0"/>
              <a:t>Introduction of cognitive symptoms as symptoms of schizophrenia</a:t>
            </a:r>
            <a:endParaRPr lang="da-DK" sz="1600" dirty="0"/>
          </a:p>
          <a:p>
            <a:pPr lvl="1"/>
            <a:r>
              <a:rPr lang="en-US" sz="1600" dirty="0"/>
              <a:t>Introduction of new symptom qualifiers (see Slide 29)</a:t>
            </a:r>
            <a:endParaRPr lang="da-DK" sz="1600" dirty="0"/>
          </a:p>
          <a:p>
            <a:pPr lvl="1"/>
            <a:r>
              <a:rPr lang="en-US" sz="1600" dirty="0"/>
              <a:t>Introduction of new course specifiers (see Slide 32) </a:t>
            </a:r>
            <a:endParaRPr lang="da-DK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C3E59-FACA-490E-A693-AD3C6FDEFD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9" name="Rectangle 8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2" name="Rectangle 11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58007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107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Schizophrenia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2022-02-23T12:12:04Z</dcterms:modified>
</cp:coreProperties>
</file>